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16F2A-14AF-4600-899B-D7FBDFF3091F}" v="36" dt="2022-09-30T11:59:14.0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378" y="-1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15.11.2022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2050"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3"/>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3074"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1026"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9" Type="http://schemas.openxmlformats.org/officeDocument/2006/relationships/image" Target="../media/image35.png"/><Relationship Id="rId3" Type="http://schemas.openxmlformats.org/officeDocument/2006/relationships/slideLayout" Target="../slideLayouts/slideLayout1.xml"/><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7" Type="http://schemas.openxmlformats.org/officeDocument/2006/relationships/image" Target="../media/image2.emf"/><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png"/><Relationship Id="rId46" Type="http://schemas.openxmlformats.org/officeDocument/2006/relationships/image" Target="../media/image42.png"/><Relationship Id="rId2" Type="http://schemas.openxmlformats.org/officeDocument/2006/relationships/tags" Target="../tags/tag6.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41" Type="http://schemas.openxmlformats.org/officeDocument/2006/relationships/image" Target="../media/image37.png"/><Relationship Id="rId1" Type="http://schemas.openxmlformats.org/officeDocument/2006/relationships/vmlDrawing" Target="../drawings/vmlDrawing4.vml"/><Relationship Id="rId6" Type="http://schemas.openxmlformats.org/officeDocument/2006/relationships/oleObject" Target="../embeddings/oleObject4.bin"/><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45" Type="http://schemas.openxmlformats.org/officeDocument/2006/relationships/image" Target="../media/image41.png"/><Relationship Id="rId5" Type="http://schemas.openxmlformats.org/officeDocument/2006/relationships/image" Target="../media/image3.jpe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image" Target="../media/image6.png"/><Relationship Id="rId19" Type="http://schemas.openxmlformats.org/officeDocument/2006/relationships/image" Target="../media/image15.png"/><Relationship Id="rId31" Type="http://schemas.openxmlformats.org/officeDocument/2006/relationships/image" Target="../media/image27.png"/><Relationship Id="rId44" Type="http://schemas.openxmlformats.org/officeDocument/2006/relationships/image" Target="../media/image40.png"/><Relationship Id="rId4" Type="http://schemas.openxmlformats.org/officeDocument/2006/relationships/notesSlide" Target="../notesSlides/notesSlide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 Id="rId43" Type="http://schemas.openxmlformats.org/officeDocument/2006/relationships/image" Target="../media/image39.svg"/><Relationship Id="rId48"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5"/>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2"/>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spid="_x0000_s4098"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8"/>
          <a:stretch>
            <a:fillRect/>
          </a:stretch>
        </p:blipFill>
        <p:spPr>
          <a:xfrm>
            <a:off x="450679" y="9224656"/>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9"/>
          <a:stretch>
            <a:fillRect/>
          </a:stretch>
        </p:blipFill>
        <p:spPr>
          <a:xfrm>
            <a:off x="4640235" y="7507820"/>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0"/>
          <a:stretch>
            <a:fillRect/>
          </a:stretch>
        </p:blipFill>
        <p:spPr>
          <a:xfrm>
            <a:off x="3370799" y="8983533"/>
            <a:ext cx="443259" cy="443259"/>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1"/>
          <a:stretch>
            <a:fillRect/>
          </a:stretch>
        </p:blipFill>
        <p:spPr>
          <a:xfrm>
            <a:off x="5163431" y="9431037"/>
            <a:ext cx="674164" cy="379217"/>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2"/>
          <a:stretch>
            <a:fillRect/>
          </a:stretch>
        </p:blipFill>
        <p:spPr>
          <a:xfrm>
            <a:off x="4315615" y="8979075"/>
            <a:ext cx="655785" cy="452174"/>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14271" cy="215444"/>
          </a:xfrm>
          <a:prstGeom prst="rect">
            <a:avLst/>
          </a:prstGeom>
          <a:noFill/>
        </p:spPr>
        <p:txBody>
          <a:bodyPr wrap="none" rtlCol="0">
            <a:spAutoFit/>
          </a:bodyPr>
          <a:lstStyle/>
          <a:p>
            <a:r>
              <a:rPr lang="de-DE" sz="800" dirty="0">
                <a:latin typeface="FlexoSoft Light" panose="02000000000000000000" pitchFamily="2" charset="0"/>
              </a:rPr>
              <a:t>15.11.2022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3"/>
          <a:stretch>
            <a:fillRect/>
          </a:stretch>
        </p:blipFill>
        <p:spPr>
          <a:xfrm>
            <a:off x="4829847" y="8550596"/>
            <a:ext cx="971688" cy="546574"/>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4"/>
          <a:stretch>
            <a:fillRect/>
          </a:stretch>
        </p:blipFill>
        <p:spPr>
          <a:xfrm>
            <a:off x="2017874" y="8595037"/>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5"/>
          <a:stretch>
            <a:fillRect/>
          </a:stretch>
        </p:blipFill>
        <p:spPr>
          <a:xfrm>
            <a:off x="5766391" y="9105774"/>
            <a:ext cx="813177" cy="198777"/>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6"/>
          <a:stretch>
            <a:fillRect/>
          </a:stretch>
        </p:blipFill>
        <p:spPr>
          <a:xfrm>
            <a:off x="5357514" y="8028849"/>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7"/>
          <a:stretch>
            <a:fillRect/>
          </a:stretch>
        </p:blipFill>
        <p:spPr>
          <a:xfrm>
            <a:off x="3868749" y="9009075"/>
            <a:ext cx="392175" cy="39217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8"/>
          <a:stretch>
            <a:fillRect/>
          </a:stretch>
        </p:blipFill>
        <p:spPr>
          <a:xfrm>
            <a:off x="2628302" y="9374291"/>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9"/>
          <a:stretch>
            <a:fillRect/>
          </a:stretch>
        </p:blipFill>
        <p:spPr>
          <a:xfrm>
            <a:off x="4951512" y="8144558"/>
            <a:ext cx="1039405" cy="691886"/>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0"/>
          <a:stretch>
            <a:fillRect/>
          </a:stretch>
        </p:blipFill>
        <p:spPr>
          <a:xfrm>
            <a:off x="1050168" y="8507087"/>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1"/>
          <a:stretch>
            <a:fillRect/>
          </a:stretch>
        </p:blipFill>
        <p:spPr>
          <a:xfrm>
            <a:off x="1003702" y="9046966"/>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2"/>
          <a:stretch>
            <a:fillRect/>
          </a:stretch>
        </p:blipFill>
        <p:spPr>
          <a:xfrm>
            <a:off x="2824857" y="7906495"/>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3"/>
          <a:stretch>
            <a:fillRect/>
          </a:stretch>
        </p:blipFill>
        <p:spPr>
          <a:xfrm>
            <a:off x="4257686" y="9472199"/>
            <a:ext cx="882745" cy="296892"/>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4"/>
          <a:stretch>
            <a:fillRect/>
          </a:stretch>
        </p:blipFill>
        <p:spPr>
          <a:xfrm>
            <a:off x="1422717" y="8376859"/>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088" t="22838" r="13692" b="27205"/>
          <a:stretch/>
        </p:blipFill>
        <p:spPr bwMode="auto">
          <a:xfrm>
            <a:off x="1215012" y="9062821"/>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6"/>
          <a:stretch>
            <a:fillRect/>
          </a:stretch>
        </p:blipFill>
        <p:spPr>
          <a:xfrm>
            <a:off x="450192" y="8705701"/>
            <a:ext cx="582659" cy="236365"/>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7"/>
          <a:stretch>
            <a:fillRect/>
          </a:stretch>
        </p:blipFill>
        <p:spPr>
          <a:xfrm>
            <a:off x="2732816" y="8398471"/>
            <a:ext cx="1039405" cy="18406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8"/>
          <a:stretch>
            <a:fillRect/>
          </a:stretch>
        </p:blipFill>
        <p:spPr>
          <a:xfrm>
            <a:off x="2307290" y="9087737"/>
            <a:ext cx="1008818" cy="234850"/>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9"/>
          <a:stretch>
            <a:fillRect/>
          </a:stretch>
        </p:blipFill>
        <p:spPr>
          <a:xfrm>
            <a:off x="3927646" y="8670269"/>
            <a:ext cx="884884" cy="30722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0"/>
          <a:stretch>
            <a:fillRect/>
          </a:stretch>
        </p:blipFill>
        <p:spPr>
          <a:xfrm>
            <a:off x="1960668" y="7689326"/>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1"/>
          <a:stretch>
            <a:fillRect/>
          </a:stretch>
        </p:blipFill>
        <p:spPr>
          <a:xfrm>
            <a:off x="3213166" y="7695027"/>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2"/>
          <a:stretch>
            <a:fillRect/>
          </a:stretch>
        </p:blipFill>
        <p:spPr>
          <a:xfrm>
            <a:off x="5818853" y="8416588"/>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3"/>
          <a:stretch>
            <a:fillRect/>
          </a:stretch>
        </p:blipFill>
        <p:spPr>
          <a:xfrm>
            <a:off x="338379" y="7964566"/>
            <a:ext cx="1103914" cy="44591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4"/>
          <a:stretch>
            <a:fillRect/>
          </a:stretch>
        </p:blipFill>
        <p:spPr>
          <a:xfrm>
            <a:off x="418258" y="7726483"/>
            <a:ext cx="700990" cy="211788"/>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5"/>
          <a:stretch>
            <a:fillRect/>
          </a:stretch>
        </p:blipFill>
        <p:spPr>
          <a:xfrm>
            <a:off x="4445841" y="8128475"/>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6"/>
          <a:stretch>
            <a:fillRect/>
          </a:stretch>
        </p:blipFill>
        <p:spPr>
          <a:xfrm>
            <a:off x="444948" y="9073919"/>
            <a:ext cx="715373" cy="262486"/>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7"/>
          <a:stretch>
            <a:fillRect/>
          </a:stretch>
        </p:blipFill>
        <p:spPr>
          <a:xfrm>
            <a:off x="5026091" y="9056716"/>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8"/>
          <a:stretch>
            <a:fillRect/>
          </a:stretch>
        </p:blipFill>
        <p:spPr>
          <a:xfrm>
            <a:off x="5903456" y="9435394"/>
            <a:ext cx="728229" cy="370503"/>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9"/>
          <a:stretch>
            <a:fillRect/>
          </a:stretch>
        </p:blipFill>
        <p:spPr>
          <a:xfrm>
            <a:off x="355243" y="8293856"/>
            <a:ext cx="878843" cy="393291"/>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40"/>
          <a:stretch>
            <a:fillRect/>
          </a:stretch>
        </p:blipFill>
        <p:spPr>
          <a:xfrm>
            <a:off x="3960852" y="8427831"/>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1"/>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885467" y="8145753"/>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4"/>
          <a:stretch>
            <a:fillRect/>
          </a:stretch>
        </p:blipFill>
        <p:spPr>
          <a:xfrm>
            <a:off x="6179547" y="8295939"/>
            <a:ext cx="414255" cy="37291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5"/>
          <a:stretch>
            <a:fillRect/>
          </a:stretch>
        </p:blipFill>
        <p:spPr>
          <a:xfrm>
            <a:off x="1677145" y="8118626"/>
            <a:ext cx="912860" cy="137790"/>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6"/>
          <a:stretch>
            <a:fillRect/>
          </a:stretch>
        </p:blipFill>
        <p:spPr>
          <a:xfrm>
            <a:off x="5456641" y="7646947"/>
            <a:ext cx="1250353" cy="370860"/>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7"/>
          <a:stretch>
            <a:fillRect/>
          </a:stretch>
        </p:blipFill>
        <p:spPr>
          <a:xfrm>
            <a:off x="1286539" y="7578958"/>
            <a:ext cx="506838" cy="506838"/>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48"/>
          <a:stretch>
            <a:fillRect/>
          </a:stretch>
        </p:blipFill>
        <p:spPr>
          <a:xfrm>
            <a:off x="2872433" y="8663794"/>
            <a:ext cx="1037896" cy="320179"/>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FlexoSoft DemiBold</vt:lpstr>
      <vt:lpstr>FlexoSoft Light</vt:lpstr>
      <vt:lpstr>Wingdings</vt:lpstr>
      <vt:lpstr>FlexoSoft Medium</vt:lpstr>
      <vt:lpstr>Wingdings 2</vt:lpstr>
      <vt:lpstr>Arial</vt:lpstr>
      <vt:lpstr>Calibri</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2022-11-15T15:57:55Z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